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09" r:id="rId3"/>
    <p:sldId id="258" r:id="rId4"/>
    <p:sldId id="288" r:id="rId5"/>
    <p:sldId id="289" r:id="rId6"/>
    <p:sldId id="299" r:id="rId7"/>
    <p:sldId id="300" r:id="rId8"/>
    <p:sldId id="298" r:id="rId9"/>
    <p:sldId id="277" r:id="rId10"/>
    <p:sldId id="260" r:id="rId11"/>
    <p:sldId id="280" r:id="rId12"/>
    <p:sldId id="279" r:id="rId13"/>
    <p:sldId id="282" r:id="rId14"/>
    <p:sldId id="283" r:id="rId15"/>
    <p:sldId id="281" r:id="rId16"/>
    <p:sldId id="263" r:id="rId17"/>
    <p:sldId id="294" r:id="rId18"/>
    <p:sldId id="301" r:id="rId19"/>
    <p:sldId id="295" r:id="rId20"/>
    <p:sldId id="291" r:id="rId21"/>
    <p:sldId id="303" r:id="rId22"/>
    <p:sldId id="308" r:id="rId23"/>
    <p:sldId id="305" r:id="rId24"/>
    <p:sldId id="297" r:id="rId25"/>
    <p:sldId id="285" r:id="rId26"/>
    <p:sldId id="302" r:id="rId27"/>
    <p:sldId id="310" r:id="rId28"/>
    <p:sldId id="26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07" autoAdjust="0"/>
    <p:restoredTop sz="76860" autoAdjust="0"/>
  </p:normalViewPr>
  <p:slideViewPr>
    <p:cSldViewPr>
      <p:cViewPr varScale="1">
        <p:scale>
          <a:sx n="73" d="100"/>
          <a:sy n="73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C68A2-3C56-4B26-8FB0-84D9D76DD78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6BAC60-1BCC-412D-932B-11E4006A29C8}" type="pres">
      <dgm:prSet presAssocID="{E72C68A2-3C56-4B26-8FB0-84D9D76DD7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CD8A7B6-9FB0-4495-96A1-85EAEFEB591B}" type="presOf" srcId="{E72C68A2-3C56-4B26-8FB0-84D9D76DD785}" destId="{1B6BAC60-1BCC-412D-932B-11E4006A29C8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DF88D9F-EE23-41C2-BEBF-EEC32B8E0980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FABF-DB41-4AA5-A71D-EC5BC47A0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0A4F-65E5-4DEE-91B3-97BA7180C33C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7BA8-7761-47F6-B3FC-959751520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D44F-A66C-423D-9173-C2B520076FFB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0AEA-3908-4DC1-AF35-B515B5C96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A6AA-36BD-43FE-9A3E-D128290CC1A2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D3B0-A124-473B-8F52-5B236685C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6CA8-E9FB-4987-B299-D7436CE2D0D4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F0BD-03AD-4BC6-BC72-DF8BFBBC3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7396-D26A-4282-99E3-11B470C7506D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1ACB-B7A1-43C6-A2A9-D50078867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41D1-8469-4FE8-A77E-D64C1FED8696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8A12-39CC-4F81-B1CD-EF6C662C1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BF02-B5D9-4126-B4DF-AE9543A6A54E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216A-5D1E-479F-ACB6-DF126FDEA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2755-BB34-46D4-B5AB-942B16AFB84F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4E2D-5DD1-4CA4-B190-717317516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AD95-E6FD-410C-A1CC-24E7B074D903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41E3-9F41-4AEA-889B-9A7079515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070C4-D5DA-4FFB-91F6-586BA9EAA520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6A95C-7309-4F8D-A9C2-84141C961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A7197-38E1-47A3-8511-352170C3808A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1EE0A2-BB6A-4B52-86D7-D5C02BB53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7" r:id="rId2"/>
    <p:sldLayoutId id="2147483912" r:id="rId3"/>
    <p:sldLayoutId id="2147483908" r:id="rId4"/>
    <p:sldLayoutId id="2147483909" r:id="rId5"/>
    <p:sldLayoutId id="2147483913" r:id="rId6"/>
    <p:sldLayoutId id="2147483914" r:id="rId7"/>
    <p:sldLayoutId id="2147483915" r:id="rId8"/>
    <p:sldLayoutId id="2147483916" r:id="rId9"/>
    <p:sldLayoutId id="2147483910" r:id="rId10"/>
    <p:sldLayoutId id="2147483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B64936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mevist2" TargetMode="External"/><Relationship Id="rId2" Type="http://schemas.openxmlformats.org/officeDocument/2006/relationships/hyperlink" Target="http://vk.com/id1369501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214438" y="3786188"/>
            <a:ext cx="6858000" cy="990600"/>
          </a:xfrm>
        </p:spPr>
        <p:txBody>
          <a:bodyPr/>
          <a:lstStyle/>
          <a:p>
            <a:pPr algn="l" eaLnBrk="1" hangingPunct="1"/>
            <a:r>
              <a:rPr lang="en-US" dirty="0" err="1" smtClean="0"/>
              <a:t>MyTask.me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>
                <a:latin typeface="Segoe Script" pitchFamily="34" charset="0"/>
                <a:cs typeface="MV Boli" pitchFamily="2" charset="0"/>
              </a:rPr>
              <a:t>Мы даем возможность Вам заработать с помощью смартфона…</a:t>
            </a:r>
            <a:endParaRPr lang="ru-RU" sz="1600" dirty="0">
              <a:latin typeface="Segoe Script" pitchFamily="34" charset="0"/>
              <a:cs typeface="MV Bo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Азбука </a:t>
            </a:r>
            <a:r>
              <a:rPr lang="ru-RU" sz="6600" b="1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Му</a:t>
            </a:r>
            <a:r>
              <a:rPr lang="en-US" sz="66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Task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382960" y="908720"/>
            <a:ext cx="8229600" cy="990601"/>
          </a:xfrm>
        </p:spPr>
        <p:txBody>
          <a:bodyPr/>
          <a:lstStyle/>
          <a:p>
            <a:pPr eaLnBrk="1" hangingPunct="1"/>
            <a:r>
              <a:rPr lang="ru-RU" i="1" dirty="0" smtClean="0"/>
              <a:t>Пример фотографии стойки </a:t>
            </a:r>
          </a:p>
        </p:txBody>
      </p:sp>
      <p:pic>
        <p:nvPicPr>
          <p:cNvPr id="24580" name="Picture 7" descr="C:\Users\Виктор Метельский\Dropbox\Рабочая\инструкции\Концепция вкуса\IMG_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616" y="2132856"/>
            <a:ext cx="3097922" cy="414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16200000" flipH="1" flipV="1">
            <a:off x="5335876" y="4667141"/>
            <a:ext cx="274582" cy="1370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 flipH="1" flipV="1">
            <a:off x="5407883" y="2161069"/>
            <a:ext cx="274582" cy="1370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2348880"/>
            <a:ext cx="1370285" cy="3635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Видно, где стойка ограничена сверху и снизу.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645333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Фотография, на которой видно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всю стойку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76672"/>
            <a:ext cx="7910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Выполнения задания</a:t>
            </a:r>
            <a:r>
              <a:rPr lang="en-US" sz="3200" b="1" dirty="0" smtClean="0">
                <a:latin typeface="+mj-lt"/>
              </a:rPr>
              <a:t>: </a:t>
            </a:r>
            <a:r>
              <a:rPr lang="ru-RU" sz="3200" b="1" dirty="0" smtClean="0">
                <a:latin typeface="+mj-lt"/>
              </a:rPr>
              <a:t>Аудит магазина 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734888" y="854223"/>
            <a:ext cx="8229600" cy="990601"/>
          </a:xfrm>
        </p:spPr>
        <p:txBody>
          <a:bodyPr/>
          <a:lstStyle/>
          <a:p>
            <a:pPr eaLnBrk="1" hangingPunct="1"/>
            <a:r>
              <a:rPr lang="ru-RU" sz="2800" i="1" dirty="0" smtClean="0"/>
              <a:t>Хороший пример фотографии товара на полке</a:t>
            </a:r>
            <a:endParaRPr lang="ru-RU" sz="3600" i="1" dirty="0" smtClean="0"/>
          </a:p>
        </p:txBody>
      </p:sp>
      <p:pic>
        <p:nvPicPr>
          <p:cNvPr id="27652" name="Picture 2" descr="C:\Users\Виктор Метельский\Dropbox\Рабочая\инструкции\Концепция вкуса\IMG_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4200" y="1881312"/>
            <a:ext cx="5687540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63813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Фотография, на которой видно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которой лежит товар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6672"/>
            <a:ext cx="7910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Выполнения задания</a:t>
            </a:r>
            <a:r>
              <a:rPr lang="en-US" sz="3200" b="1" dirty="0" smtClean="0">
                <a:latin typeface="+mj-lt"/>
              </a:rPr>
              <a:t>: </a:t>
            </a:r>
            <a:r>
              <a:rPr lang="ru-RU" sz="3200" b="1" dirty="0" smtClean="0">
                <a:latin typeface="+mj-lt"/>
              </a:rPr>
              <a:t>Аудит магазина 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604448" cy="990601"/>
          </a:xfrm>
        </p:spPr>
        <p:txBody>
          <a:bodyPr/>
          <a:lstStyle/>
          <a:p>
            <a:pPr eaLnBrk="1" hangingPunct="1"/>
            <a:r>
              <a:rPr lang="ru-RU" i="1" dirty="0" smtClean="0"/>
              <a:t>Пример фотографии нескольких товаров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1400" dirty="0"/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1400" dirty="0"/>
          </a:p>
        </p:txBody>
      </p:sp>
      <p:pic>
        <p:nvPicPr>
          <p:cNvPr id="26628" name="Picture 2" descr="C:\Users\Виктор Метельский\Dropbox\Рабочая\инструкции\Концепция вкуса\IMG_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301069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63093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Фотография, на которой видно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которой лежит товар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76672"/>
            <a:ext cx="7910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Выполнения задания</a:t>
            </a:r>
            <a:r>
              <a:rPr lang="en-US" sz="3200" b="1" dirty="0" smtClean="0">
                <a:latin typeface="+mj-lt"/>
              </a:rPr>
              <a:t>: </a:t>
            </a:r>
            <a:r>
              <a:rPr lang="ru-RU" sz="3200" b="1" dirty="0" smtClean="0">
                <a:latin typeface="+mj-lt"/>
              </a:rPr>
              <a:t>Аудит магазина 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022920" y="854224"/>
            <a:ext cx="8229600" cy="990600"/>
          </a:xfrm>
        </p:spPr>
        <p:txBody>
          <a:bodyPr/>
          <a:lstStyle/>
          <a:p>
            <a:pPr eaLnBrk="1" hangingPunct="1"/>
            <a:r>
              <a:rPr lang="ru-RU" i="1" dirty="0" smtClean="0"/>
              <a:t>Советы по улучшению качества фото</a:t>
            </a:r>
          </a:p>
        </p:txBody>
      </p:sp>
      <p:pic>
        <p:nvPicPr>
          <p:cNvPr id="31748" name="Picture 2" descr="C:\Users\Виктор Метельский\Dropbox\Рабочая\инструкции\Концепция вкуса\как фотка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2895066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6381328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Выбирайте правильное место для фотографии. Не делайте фотографии под углом.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6672"/>
            <a:ext cx="7910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Выполнения задания</a:t>
            </a:r>
            <a:r>
              <a:rPr lang="en-US" sz="3200" b="1" dirty="0" smtClean="0">
                <a:latin typeface="+mj-lt"/>
              </a:rPr>
              <a:t>: </a:t>
            </a:r>
            <a:r>
              <a:rPr lang="ru-RU" sz="3200" b="1" dirty="0" smtClean="0">
                <a:latin typeface="+mj-lt"/>
              </a:rPr>
              <a:t>Аудит магазина 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Виктор Метельский\Dropbox\Рабочая\инструкции\Концепция вкуса\какфота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040900"/>
            <a:ext cx="2880568" cy="3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1115616" y="926232"/>
            <a:ext cx="8229600" cy="990600"/>
          </a:xfrm>
        </p:spPr>
        <p:txBody>
          <a:bodyPr/>
          <a:lstStyle/>
          <a:p>
            <a:pPr eaLnBrk="1" hangingPunct="1"/>
            <a:r>
              <a:rPr lang="ru-RU" i="1" dirty="0" smtClean="0"/>
              <a:t>Советы по улучшению качества фото</a:t>
            </a:r>
          </a:p>
        </p:txBody>
      </p:sp>
      <p:pic>
        <p:nvPicPr>
          <p:cNvPr id="32773" name="Picture 3" descr="C:\Users\Виктор Метельский\Dropbox\Рабочая\инструкции\Концепция вкуса\IMG_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125059"/>
            <a:ext cx="2447999" cy="327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1331913" y="5589588"/>
            <a:ext cx="2735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B050"/>
                </a:solidFill>
              </a:rPr>
              <a:t>Правильно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5349875" y="5589588"/>
            <a:ext cx="273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</a:rPr>
              <a:t>Неправильно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76672"/>
            <a:ext cx="7910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Выполнения задания</a:t>
            </a:r>
            <a:r>
              <a:rPr lang="en-US" sz="3200" b="1" dirty="0" smtClean="0">
                <a:latin typeface="+mj-lt"/>
              </a:rPr>
              <a:t>: </a:t>
            </a:r>
            <a:r>
              <a:rPr lang="ru-RU" sz="3200" b="1" dirty="0" smtClean="0">
                <a:latin typeface="+mj-lt"/>
              </a:rPr>
              <a:t>Аудит магазина </a:t>
            </a:r>
            <a:endParaRPr lang="ru-RU" sz="32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6381328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Выбирайте правильное место для фотографии. Не делайте фотографии под углом.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Советы по улучшению качества фото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Используйте вспышку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Использование вспышки позволяет значительно улучшить качество фотографий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Используя вспышку, старайтесь, чтобы она не отсвечивала от глянцевых поверхностей.  Поэкспериментируйте, походите вправо и влево, чтобы избежать отсвечивания.</a:t>
            </a: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используйте приближение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(zoom)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Смартфоны не умеют увеличивать. Они просто растягивают изображение, ухудшая его качество. Если хотите сфотографировать товар более крупным планом – просто подойдите ближе.</a:t>
            </a: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торопитесь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фотография не получилась, сделайте еще одну.  Вы всегда сможете удалить плохую фотографию и отправить нам только хорошие.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делайте фотографии «на бегу». Остановитесь, убедитесь, что Вам удобно стоять и не трясется рука. Сделайте фотографию. Чтобы сделать фотографии более четкими, вы можете держать телефон обеими руками.</a:t>
            </a:r>
          </a:p>
          <a:p>
            <a:pPr marL="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ленитесь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товар находится на нижней полке, присядьте и сделайте фотографию сидя на корточках. Не надо делать фотографию от пояса. Как правило, такие фотографии очень смазанные.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/>
          <a:lstStyle/>
          <a:p>
            <a:pPr eaLnBrk="1" hangingPunct="1"/>
            <a:r>
              <a:rPr lang="ru-RU" b="1" dirty="0" smtClean="0"/>
              <a:t>Что делать, если вам запрещают снимать?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Иногда то, что вы делаете фотографии или записываете что-либо в блокнот может вызвать недовольство со стороны администрации или охраны. </a:t>
            </a:r>
          </a:p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Знайте: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делать это абсолютно законно, в этом нет никаких нарушений!</a:t>
            </a:r>
          </a:p>
          <a:p>
            <a:pPr eaLnBrk="1" hangingPunct="1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статье 29 Конституции Российской Федерации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предусмотрено право свободно искать, получать, передавать, производить и распространять информацию любым законным способом.</a:t>
            </a:r>
          </a:p>
          <a:p>
            <a:pPr eaLnBrk="1" hangingPunct="1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Статьей 8 Закона «О защите прав потребителей» 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закреплена обязанность продавца предоставить покупателю информацию о товарах.</a:t>
            </a:r>
          </a:p>
          <a:p>
            <a:pPr eaLnBrk="1" hangingPunct="1"/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Итак, если вам запрещают снимать:</a:t>
            </a:r>
          </a:p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1)Ведите себя спокойно, не идите на конфликт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Попытайтесь объяснить что вы имеете на это право</a:t>
            </a:r>
          </a:p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В случае, если предыдущие меры не помогли и конфликт не разрешен, просто уходите и идите в следующий магазин.</a:t>
            </a:r>
          </a:p>
          <a:p>
            <a:pPr algn="ctr" eaLnBrk="1" hangingPunct="1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Ссылки для ознакомления</a:t>
            </a:r>
          </a:p>
          <a:p>
            <a:pPr algn="ctr" eaLnBrk="1" hangingPunct="1">
              <a:buNone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http://www.svobodafoto.ru/</a:t>
            </a:r>
            <a:endPara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http://youtu.be/Wl0WFenj4Lg</a:t>
            </a:r>
          </a:p>
          <a:p>
            <a:pPr algn="ctr" eaLnBrk="1" hangingPunct="1">
              <a:buNone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http://zyalt.livejournal.com/408614.html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9011344" cy="990600"/>
          </a:xfrm>
        </p:spPr>
        <p:txBody>
          <a:bodyPr/>
          <a:lstStyle/>
          <a:p>
            <a:r>
              <a:rPr lang="ru-RU" b="1" dirty="0" smtClean="0"/>
              <a:t>Выполнение задания</a:t>
            </a:r>
            <a:r>
              <a:rPr lang="en-US" b="1" dirty="0" smtClean="0"/>
              <a:t>: </a:t>
            </a:r>
            <a:r>
              <a:rPr lang="ru-RU" b="1" u="sng" dirty="0" smtClean="0"/>
              <a:t>Тайный покупатель</a:t>
            </a:r>
            <a:endParaRPr lang="ru-RU" b="1" u="sng" dirty="0"/>
          </a:p>
        </p:txBody>
      </p:sp>
      <p:pic>
        <p:nvPicPr>
          <p:cNvPr id="6" name="Содержимое 5" descr="тайный покупатель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530232" cy="43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8864" y="1124744"/>
            <a:ext cx="8229600" cy="496855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cs typeface="Times New Roman" pitchFamily="18" charset="0"/>
              </a:rPr>
              <a:t>Что необходимо знать Тайному агенту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Первоначально необходимо ознакомится с инструкцией. Понять какой тип задания требуется выполнить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92175" lvl="2" indent="-342900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Оценить уровень обслуживания  специалиста или консультанта</a:t>
            </a:r>
          </a:p>
          <a:p>
            <a:pPr marL="892175" lvl="2" indent="-342900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Оценить  работу объекта в целом (чистота, порядок, комфорт , скорость обслуживания)</a:t>
            </a:r>
          </a:p>
          <a:p>
            <a:pPr marL="892175" lvl="2" indent="-342900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Произвести аудиозапись Вашего обслуживания</a:t>
            </a:r>
          </a:p>
          <a:p>
            <a:pPr marL="892175" lvl="2" indent="-342900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Возможно несколько заданий сразу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ознакомления инструкции  обязательно спланируйте свой визит.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Выполнить все задания в соответствии  с инструкцией строго в срок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Заполнить анкету</a:t>
            </a:r>
          </a:p>
          <a:p>
            <a:pPr marL="892175" lvl="2" indent="-342900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Ответить на вопросы </a:t>
            </a:r>
          </a:p>
          <a:p>
            <a:pPr marL="892175" lvl="2" indent="-342900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Написать комментарии </a:t>
            </a:r>
          </a:p>
          <a:p>
            <a:pPr marL="892175" lvl="2" indent="-342900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Сохранить и отправить анкету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i="1" dirty="0" smtClean="0"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9696" y="134144"/>
            <a:ext cx="8686800" cy="990600"/>
          </a:xfrm>
        </p:spPr>
        <p:txBody>
          <a:bodyPr/>
          <a:lstStyle/>
          <a:p>
            <a:r>
              <a:rPr lang="ru-RU" b="1" dirty="0" smtClean="0"/>
              <a:t>Выполнение задания</a:t>
            </a:r>
            <a:r>
              <a:rPr lang="en-US" b="1" dirty="0" smtClean="0"/>
              <a:t>: </a:t>
            </a:r>
            <a:r>
              <a:rPr lang="ru-RU" b="1" u="sng" dirty="0" smtClean="0"/>
              <a:t>Тайный покупатель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666328"/>
          </a:xfrm>
        </p:spPr>
        <p:txBody>
          <a:bodyPr/>
          <a:lstStyle/>
          <a:p>
            <a:r>
              <a:rPr lang="ru-RU" i="1" dirty="0" smtClean="0">
                <a:latin typeface="+mn-lt"/>
              </a:rPr>
              <a:t>На что стоит обратить внимание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83768" y="1052736"/>
            <a:ext cx="6347048" cy="4896544"/>
          </a:xfrm>
        </p:spPr>
        <p:txBody>
          <a:bodyPr/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Полностью зарядите телефон – нет ничего обидней разряженной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батарейки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Уточните адрес локации, в которое планируете совершить визит и спланируйте свой маршрут.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в задание требуется провести аудиозапись, проверьте наличие диктофона на Вашем смартфоне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время визита постарайтесь запоминайте имя сотрудника, написанное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бейдже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Постарайтесь выглядеть опрятным и оставайтесь неузнанным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3" descr="e:\profiles\dsushko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736805" cy="756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49696" y="134144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Выполнение задания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ru-RU" sz="3200" b="1" i="0" u="sng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Тайный покупатель</a:t>
            </a: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e:\profiles\dsushko\Desktop\заряд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44824"/>
            <a:ext cx="1140268" cy="756000"/>
          </a:xfrm>
          <a:prstGeom prst="rect">
            <a:avLst/>
          </a:prstGeom>
          <a:noFill/>
        </p:spPr>
      </p:pic>
      <p:pic>
        <p:nvPicPr>
          <p:cNvPr id="3075" name="Picture 3" descr="e:\profiles\dsushko\Desktop\кар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2936"/>
            <a:ext cx="826807" cy="540000"/>
          </a:xfrm>
          <a:prstGeom prst="rect">
            <a:avLst/>
          </a:prstGeom>
          <a:noFill/>
        </p:spPr>
      </p:pic>
      <p:pic>
        <p:nvPicPr>
          <p:cNvPr id="3076" name="Picture 4" descr="e:\profiles\dsushko\Desktop\RR-700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573016"/>
            <a:ext cx="825055" cy="792000"/>
          </a:xfrm>
          <a:prstGeom prst="rect">
            <a:avLst/>
          </a:prstGeom>
          <a:noFill/>
        </p:spPr>
      </p:pic>
      <p:pic>
        <p:nvPicPr>
          <p:cNvPr id="3078" name="Picture 6" descr="e:\profiles\dsushko\Desktop\тайны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265272"/>
            <a:ext cx="723602" cy="7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такое </a:t>
            </a:r>
            <a:r>
              <a:rPr lang="en-US" b="1" dirty="0" err="1" smtClean="0"/>
              <a:t>MyTask</a:t>
            </a:r>
            <a:r>
              <a:rPr lang="en-US" b="1" dirty="0" smtClean="0"/>
              <a:t>?</a:t>
            </a:r>
            <a:endParaRPr lang="ru-RU" dirty="0"/>
          </a:p>
        </p:txBody>
      </p:sp>
      <p:pic>
        <p:nvPicPr>
          <p:cNvPr id="4" name="Содержимое 3" descr="mytask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31281"/>
            <a:ext cx="2700000" cy="1093463"/>
          </a:xfrm>
        </p:spPr>
      </p:pic>
      <p:pic>
        <p:nvPicPr>
          <p:cNvPr id="5" name="Рисунок 4" descr="dnjhjq ckfq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75506" y="2564906"/>
            <a:ext cx="3016374" cy="2304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26876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latin typeface="+mn-lt"/>
              </a:rPr>
              <a:t>MyTask</a:t>
            </a:r>
            <a:r>
              <a:rPr lang="ru-RU" sz="2000" i="1" dirty="0" smtClean="0">
                <a:latin typeface="+mn-lt"/>
              </a:rPr>
              <a:t> - сообщество занимающееся</a:t>
            </a:r>
          </a:p>
          <a:p>
            <a:pPr algn="ctr"/>
            <a:r>
              <a:rPr lang="ru-RU" sz="2000" i="1" dirty="0" smtClean="0">
                <a:latin typeface="+mn-lt"/>
              </a:rPr>
              <a:t> организацией различных работ по всей России.</a:t>
            </a:r>
            <a:endParaRPr lang="ru-RU" sz="2000" i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560836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даем вам возможность заработать деньги при помощи смартфона. Участие в проекте дает возможность регулярно зарабатывать деньги. За выполнение различных заданий вы будете получать компенсацию в размере от 100 до 5000 рублей в зависимости от их сложности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551723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Какого рода задания вы можете посмотреть на следующем слайде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7232"/>
            <a:ext cx="8229600" cy="2425824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i="1" dirty="0" smtClean="0"/>
              <a:t> Как остаться неузнанным</a:t>
            </a:r>
            <a:endParaRPr lang="ru-RU" sz="1800" i="1" dirty="0" smtClean="0"/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смотрите пристально и долго на сотрудника,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бейдж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Слушайте сотрудника заинтересованно и внимательно, задавайте соответствующие вопросы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Заранее продумывайте свою легенду и потребность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Соблюдайте указанное в инструкции время пребывания в локации</a:t>
            </a: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9083352" cy="990600"/>
          </a:xfrm>
        </p:spPr>
        <p:txBody>
          <a:bodyPr/>
          <a:lstStyle/>
          <a:p>
            <a:r>
              <a:rPr lang="ru-RU" b="1" dirty="0" smtClean="0"/>
              <a:t>Выполнение задания</a:t>
            </a:r>
            <a:r>
              <a:rPr lang="en-US" b="1" dirty="0" smtClean="0"/>
              <a:t>: </a:t>
            </a:r>
            <a:r>
              <a:rPr lang="ru-RU" b="1" u="sng" dirty="0" smtClean="0"/>
              <a:t>Тайный покупатель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/>
          <a:lstStyle/>
          <a:p>
            <a:r>
              <a:rPr lang="ru-RU" b="1" dirty="0" smtClean="0"/>
              <a:t>Выполнение задания</a:t>
            </a:r>
            <a:r>
              <a:rPr lang="en-US" b="1" dirty="0" smtClean="0"/>
              <a:t>: </a:t>
            </a:r>
            <a:r>
              <a:rPr lang="ru-RU" b="1" u="sng" dirty="0" smtClean="0"/>
              <a:t>Тайный покупатель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3789040"/>
            <a:ext cx="5472608" cy="2448272"/>
          </a:xfrm>
        </p:spPr>
        <p:txBody>
          <a:bodyPr/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Проверьте настройки диктофона Вашего смартфона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Качество записи – Высокое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Уровень записи – Максимальный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Заряд телефона – Полный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41320"/>
            <a:ext cx="1615193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122985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+mn-lt"/>
              </a:rPr>
              <a:t>Инструкция по проведению аудиозаписи  с применением смартфона</a:t>
            </a:r>
            <a:endParaRPr lang="ru-RU" sz="2400" i="1" u="sng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20486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некоторых заданиях от Вас потребуется сделать аудиозапись общения с консультантом или специалистом. Аудиозапись должна быть хорошего качества – должен быть разборчиво слышен Ваш диалог с сотрудником. Качественным считается звук, если четко слышно, что говорит сотрудник, нет постоянных посторонних шумов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/>
          <a:lstStyle/>
          <a:p>
            <a:r>
              <a:rPr lang="ru-RU" b="1" dirty="0" smtClean="0"/>
              <a:t>Выполнение задания</a:t>
            </a:r>
            <a:r>
              <a:rPr lang="en-US" b="1" dirty="0" smtClean="0"/>
              <a:t>: </a:t>
            </a:r>
            <a:r>
              <a:rPr lang="ru-RU" b="1" u="sng" dirty="0" smtClean="0"/>
              <a:t>Тайный покупатель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141277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+mn-lt"/>
              </a:rPr>
              <a:t>Инструкция по проведению аудиозаписи  с применением смартфона</a:t>
            </a:r>
            <a:endParaRPr lang="ru-RU" sz="2400" i="1" u="sng" dirty="0">
              <a:latin typeface="+mn-lt"/>
            </a:endParaRPr>
          </a:p>
        </p:txBody>
      </p:sp>
      <p:pic>
        <p:nvPicPr>
          <p:cNvPr id="8" name="Picture 3" descr="e:\profiles\dsushko\Desktop\тайный покупател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01008"/>
            <a:ext cx="6192688" cy="273089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241333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Вашего расположения при общении с сотрудником. Обратите внимание куда направлен микрофон вашего диктофона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/>
          <a:lstStyle/>
          <a:p>
            <a:r>
              <a:rPr lang="ru-RU" b="1" dirty="0" smtClean="0"/>
              <a:t>Выполнение задания</a:t>
            </a:r>
            <a:r>
              <a:rPr lang="en-US" b="1" dirty="0" smtClean="0"/>
              <a:t>: </a:t>
            </a:r>
            <a:r>
              <a:rPr lang="ru-RU" b="1" u="sng" dirty="0" smtClean="0"/>
              <a:t>Тайный покупатель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844899"/>
            <a:ext cx="4762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593998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Отверстие микрофона обычно расположено на нижнем торце смартфона.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195736" y="5085184"/>
            <a:ext cx="324036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568" y="1412776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smtClean="0">
                <a:latin typeface="+mn-lt"/>
              </a:rPr>
              <a:t>Инструкция по проведению аудиозаписи  с применением смартфона</a:t>
            </a:r>
            <a:endParaRPr lang="ru-RU" sz="2400" i="1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98356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102000" cy="406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58225"/>
            <a:ext cx="8606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Выполнения задания</a:t>
            </a:r>
            <a:r>
              <a:rPr lang="en-US" sz="3200" b="1" dirty="0" smtClean="0">
                <a:latin typeface="+mj-lt"/>
              </a:rPr>
              <a:t>: </a:t>
            </a:r>
            <a:r>
              <a:rPr lang="ru-RU" sz="3200" b="1" u="sng" dirty="0" smtClean="0">
                <a:latin typeface="+mj-lt"/>
              </a:rPr>
              <a:t>Проведение опроса</a:t>
            </a:r>
            <a:endParaRPr lang="ru-RU" sz="3200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30824" cy="5162550"/>
          </a:xfrm>
        </p:spPr>
        <p:txBody>
          <a:bodyPr>
            <a:normAutofit/>
          </a:bodyPr>
          <a:lstStyle/>
          <a:p>
            <a:pPr marL="342900" indent="-342900" algn="just">
              <a:buClrTx/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Первым делом вы должны наладить контакт с людьми, приветливо общаться с ними, попытаться вызвать доверие, но при этом не забывайте о  деловой форме общения</a:t>
            </a:r>
          </a:p>
          <a:p>
            <a:pPr marL="342900" indent="-342900" algn="just">
              <a:buClrTx/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Старайтесь опрятней одеться. </a:t>
            </a:r>
          </a:p>
          <a:p>
            <a:pPr marL="342900" indent="-342900" algn="just">
              <a:buClrTx/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Позаботьтесь о том чтобы от вас хорошо пахло, чтобы человеку было приятно с вами общаться. </a:t>
            </a:r>
          </a:p>
          <a:p>
            <a:pPr marL="342900" indent="-342900" algn="just">
              <a:buClrTx/>
              <a:buSzPct val="100000"/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общении внимательно выслушайте человека и  улыбайтесь, людям это нравится.  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400" dirty="0" smtClean="0"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6672"/>
            <a:ext cx="8653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Выполнения задания</a:t>
            </a:r>
            <a:r>
              <a:rPr lang="en-US" sz="3200" b="1" dirty="0" smtClean="0">
                <a:latin typeface="+mj-lt"/>
              </a:rPr>
              <a:t>: </a:t>
            </a:r>
            <a:r>
              <a:rPr lang="ru-RU" sz="3200" b="1" u="sng" dirty="0" smtClean="0">
                <a:latin typeface="+mj-lt"/>
              </a:rPr>
              <a:t>Проведение опроса</a:t>
            </a:r>
            <a:r>
              <a:rPr lang="ru-RU" sz="3200" b="1" dirty="0" smtClean="0">
                <a:latin typeface="+mj-lt"/>
              </a:rPr>
              <a:t> </a:t>
            </a:r>
            <a:endParaRPr lang="ru-RU" sz="3200" dirty="0">
              <a:latin typeface="+mj-lt"/>
            </a:endParaRPr>
          </a:p>
        </p:txBody>
      </p:sp>
      <p:pic>
        <p:nvPicPr>
          <p:cNvPr id="4098" name="Picture 2" descr="e:\profiles\dsushko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554753" cy="25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Способы оплаты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9208" y="1363216"/>
            <a:ext cx="8219256" cy="199377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Оплату за выполненное задание вы можете получить удобным для Вас способом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Начисление денег на баланс Вашего телефона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Яндекс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деньги</a:t>
            </a: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WebMoney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QIWI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кошелек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Банковская карточка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profiles\dsushko\Desktop\теле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81256"/>
            <a:ext cx="662544" cy="1152000"/>
          </a:xfrm>
          <a:prstGeom prst="rect">
            <a:avLst/>
          </a:prstGeom>
          <a:noFill/>
        </p:spPr>
      </p:pic>
      <p:pic>
        <p:nvPicPr>
          <p:cNvPr id="1029" name="Picture 5" descr="e:\profiles\dsushko\Desktop\16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896" y="5074592"/>
            <a:ext cx="1512000" cy="586656"/>
          </a:xfrm>
          <a:prstGeom prst="rect">
            <a:avLst/>
          </a:prstGeom>
          <a:noFill/>
        </p:spPr>
      </p:pic>
      <p:pic>
        <p:nvPicPr>
          <p:cNvPr id="1030" name="Picture 6" descr="e:\profiles\dsushko\Desktop\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761256"/>
            <a:ext cx="972000" cy="972000"/>
          </a:xfrm>
          <a:prstGeom prst="rect">
            <a:avLst/>
          </a:prstGeom>
          <a:noFill/>
        </p:spPr>
      </p:pic>
      <p:pic>
        <p:nvPicPr>
          <p:cNvPr id="1031" name="Picture 7" descr="e:\profiles\dsushko\Desktop\карточ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905264"/>
            <a:ext cx="1295513" cy="900000"/>
          </a:xfrm>
          <a:prstGeom prst="rect">
            <a:avLst/>
          </a:prstGeom>
          <a:noFill/>
        </p:spPr>
      </p:pic>
      <p:pic>
        <p:nvPicPr>
          <p:cNvPr id="1032" name="Picture 8" descr="e:\profiles\dsushko\Desktop\qiwi_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3224" y="4725144"/>
            <a:ext cx="852992" cy="11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Полезные советы </a:t>
            </a:r>
            <a:endParaRPr lang="ru-RU" b="1" dirty="0"/>
          </a:p>
        </p:txBody>
      </p:sp>
      <p:pic>
        <p:nvPicPr>
          <p:cNvPr id="1026" name="Picture 2" descr="e:\profiles\dsushko\Desktop\заряд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856"/>
            <a:ext cx="638797" cy="720000"/>
          </a:xfrm>
          <a:prstGeom prst="rect">
            <a:avLst/>
          </a:prstGeom>
          <a:noFill/>
        </p:spPr>
      </p:pic>
      <p:pic>
        <p:nvPicPr>
          <p:cNvPr id="1027" name="Picture 3" descr="e:\profiles\dsushko\Desktop\кар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33" y="2924944"/>
            <a:ext cx="1305223" cy="1100035"/>
          </a:xfrm>
          <a:prstGeom prst="rect">
            <a:avLst/>
          </a:prstGeom>
          <a:noFill/>
        </p:spPr>
      </p:pic>
      <p:pic>
        <p:nvPicPr>
          <p:cNvPr id="1028" name="Picture 4" descr="e:\profiles\dsushko\Desktop\стрел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44624" y="5085184"/>
            <a:ext cx="864096" cy="1111803"/>
          </a:xfrm>
          <a:prstGeom prst="rect">
            <a:avLst/>
          </a:prstGeom>
          <a:noFill/>
        </p:spPr>
      </p:pic>
      <p:pic>
        <p:nvPicPr>
          <p:cNvPr id="1029" name="Picture 5" descr="e:\profiles\dsushko\Desktop\письм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834" y="5028324"/>
            <a:ext cx="1169814" cy="1064972"/>
          </a:xfrm>
          <a:prstGeom prst="rect">
            <a:avLst/>
          </a:prstGeom>
          <a:noFill/>
        </p:spPr>
      </p:pic>
      <p:pic>
        <p:nvPicPr>
          <p:cNvPr id="1032" name="Picture 8" descr="e:\profiles\dsushko\Desktop\погод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7239" y="3118007"/>
            <a:ext cx="794841" cy="815049"/>
          </a:xfrm>
          <a:prstGeom prst="rect">
            <a:avLst/>
          </a:prstGeom>
          <a:noFill/>
        </p:spPr>
      </p:pic>
      <p:pic>
        <p:nvPicPr>
          <p:cNvPr id="1033" name="Picture 9" descr="e:\profiles\dsushko\Desktop\Viewpad-G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1556920"/>
            <a:ext cx="1207861" cy="1152000"/>
          </a:xfrm>
          <a:prstGeom prst="rect">
            <a:avLst/>
          </a:prstGeom>
          <a:noFill/>
        </p:spPr>
      </p:pic>
      <p:pic>
        <p:nvPicPr>
          <p:cNvPr id="1034" name="Picture 10" descr="e:\profiles\dsushko\Desktop\боты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664" y="4869160"/>
            <a:ext cx="1152440" cy="792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03648" y="1556792"/>
            <a:ext cx="2448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Полностью зарядите телефон – нет ничего обидней разряженной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батарейки</a:t>
            </a:r>
          </a:p>
          <a:p>
            <a:pPr algn="just">
              <a:buFont typeface="Wingdings" pitchFamily="2" charset="2"/>
              <a:buChar char="Ø"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Уточните адрес места, где необходимо выполнить задание. Спланируйте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маршрут. Уточните время работы  локации</a:t>
            </a:r>
          </a:p>
          <a:p>
            <a:pPr>
              <a:buFont typeface="Wingdings" pitchFamily="2" charset="2"/>
              <a:buChar char="Ø"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Если у вас не получилось выполнить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задание, то напишите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 этом координатору проекта. Нам важна  обратная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связь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1"/>
          </p:nvPr>
        </p:nvSpPr>
        <p:spPr>
          <a:xfrm>
            <a:off x="5497760" y="1628800"/>
            <a:ext cx="3250704" cy="5112568"/>
          </a:xfrm>
        </p:spPr>
        <p:txBody>
          <a:bodyPr/>
          <a:lstStyle/>
          <a:p>
            <a:pPr marL="0" indent="0" algn="just">
              <a:buClrTx/>
              <a:buSzPct val="100000"/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Мобильный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интернет на Вашем телефоне станет удобным дополнением выполнения заданий</a:t>
            </a:r>
          </a:p>
          <a:p>
            <a:pPr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Tx/>
              <a:buSzPct val="100000"/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Проверьте прогноз погоды. В зимнее время лучше потеплее одеться, а в дождь не забудьте зонт</a:t>
            </a:r>
          </a:p>
          <a:p>
            <a:pPr algn="just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Tx/>
              <a:buSzPct val="100000"/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Позаботьтесь о удобной обуви и опрятной одежде.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Контакты</a:t>
            </a:r>
          </a:p>
        </p:txBody>
      </p:sp>
      <p:sp>
        <p:nvSpPr>
          <p:cNvPr id="35843" name="Объект 2"/>
          <p:cNvSpPr>
            <a:spLocks noGrp="1"/>
          </p:cNvSpPr>
          <p:nvPr>
            <p:ph sz="quarter" idx="1"/>
          </p:nvPr>
        </p:nvSpPr>
        <p:spPr>
          <a:xfrm>
            <a:off x="1258888" y="1557338"/>
            <a:ext cx="6578600" cy="4391025"/>
          </a:xfrm>
        </p:spPr>
        <p:txBody>
          <a:bodyPr/>
          <a:lstStyle/>
          <a:p>
            <a:pPr algn="ctr" eaLnBrk="1" hangingPunct="1"/>
            <a:r>
              <a:rPr lang="ru-RU" smtClean="0"/>
              <a:t>Группа вконтакте: </a:t>
            </a:r>
            <a:r>
              <a:rPr lang="en-US" smtClean="0"/>
              <a:t>vk.com/mytask</a:t>
            </a:r>
          </a:p>
          <a:p>
            <a:pPr algn="ctr" eaLnBrk="1" hangingPunct="1"/>
            <a:r>
              <a:rPr lang="ru-RU" smtClean="0"/>
              <a:t>По всем вопросам пишите</a:t>
            </a:r>
            <a:r>
              <a:rPr lang="en-US" smtClean="0"/>
              <a:t>: </a:t>
            </a:r>
            <a:r>
              <a:rPr lang="en-US" smtClean="0">
                <a:hlinkClick r:id="rId2"/>
              </a:rPr>
              <a:t>http://vk.com/id136950178</a:t>
            </a:r>
            <a:endParaRPr lang="ru-RU" smtClean="0"/>
          </a:p>
          <a:p>
            <a:pPr algn="ctr" eaLnBrk="1" hangingPunct="1"/>
            <a:r>
              <a:rPr lang="en-US" smtClean="0">
                <a:hlinkClick r:id="rId3"/>
              </a:rPr>
              <a:t>http://vk.com/mevist2</a:t>
            </a:r>
            <a:endParaRPr lang="ru-RU" smtClean="0"/>
          </a:p>
        </p:txBody>
      </p:sp>
      <p:pic>
        <p:nvPicPr>
          <p:cNvPr id="35844" name="Picture 2" descr="C:\Users\Mevist\Desktop\mytask.me\реклама вк\контакт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429000"/>
            <a:ext cx="3722688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Что такое </a:t>
            </a:r>
            <a:r>
              <a:rPr lang="en-US" b="1" dirty="0" err="1" smtClean="0"/>
              <a:t>MyTask</a:t>
            </a:r>
            <a:r>
              <a:rPr lang="en-US" b="1" dirty="0" smtClean="0"/>
              <a:t>?</a:t>
            </a:r>
            <a:endParaRPr lang="ru-RU" b="1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фото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2420888"/>
            <a:ext cx="715392" cy="648000"/>
          </a:xfrm>
          <a:prstGeom prst="rect">
            <a:avLst/>
          </a:prstGeom>
        </p:spPr>
      </p:pic>
      <p:pic>
        <p:nvPicPr>
          <p:cNvPr id="6" name="Рисунок 5" descr="опрос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3356992"/>
            <a:ext cx="580676" cy="648000"/>
          </a:xfrm>
          <a:prstGeom prst="rect">
            <a:avLst/>
          </a:prstGeom>
        </p:spPr>
      </p:pic>
      <p:pic>
        <p:nvPicPr>
          <p:cNvPr id="7" name="Рисунок 6" descr="тайный покупатель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5616" y="4293096"/>
            <a:ext cx="675649" cy="61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1412776"/>
            <a:ext cx="669674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Аудит магазина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 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Аудит торговых точек -  сбор информации о продуктах в магазинах, проверка наличия товара на полке, цен и рекламы.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/>
          </a:p>
          <a:p>
            <a:r>
              <a:rPr lang="ru-RU" sz="1600" b="1" dirty="0" smtClean="0"/>
              <a:t>Фотография</a:t>
            </a:r>
            <a:endParaRPr lang="ru-RU" sz="16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Сделать фотографии товара, ценника или  наружной рекламы в торговой точке</a:t>
            </a:r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Опросы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Опросить людей в общественных местах, задать несколько вопросов или узнать мнение посетителей торгового центра о качестве обслуживания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Тайный покупатель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 видом покупателя провести проверку в торговой точке, оценить качество обслуживания, сделать проверку по определенному сценарию либо получить консультацию по покупке товара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/>
              <a:t>Другого типа работа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можете выполнять похожую работу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фотографировать, записывать информацию в приложение  и информировать нас о выполнении задания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e:\profiles\dsushko\Desktop\аудит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1484784"/>
            <a:ext cx="547200" cy="648000"/>
          </a:xfrm>
          <a:prstGeom prst="rect">
            <a:avLst/>
          </a:prstGeom>
          <a:noFill/>
        </p:spPr>
      </p:pic>
      <p:pic>
        <p:nvPicPr>
          <p:cNvPr id="1027" name="Picture 3" descr="e:\profiles\dsushko\Desktop\другие работы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5085184"/>
            <a:ext cx="771292" cy="6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Кто может стать агентом </a:t>
            </a:r>
            <a:r>
              <a:rPr lang="en-US" b="1" dirty="0" err="1" smtClean="0"/>
              <a:t>MyTask</a:t>
            </a:r>
            <a:endParaRPr lang="ru-RU" b="1" dirty="0"/>
          </a:p>
        </p:txBody>
      </p:sp>
      <p:pic>
        <p:nvPicPr>
          <p:cNvPr id="4" name="Содержимое 3" descr="телефон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2553056" cy="4058217"/>
          </a:xfrm>
        </p:spPr>
      </p:pic>
      <p:sp>
        <p:nvSpPr>
          <p:cNvPr id="5" name="TextBox 4"/>
          <p:cNvSpPr txBox="1"/>
          <p:nvPr/>
        </p:nvSpPr>
        <p:spPr>
          <a:xfrm>
            <a:off x="3707904" y="1700808"/>
            <a:ext cx="48245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от 18 до 65					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умеете пользоваться компьютером и у вас есть электронная почта				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Вас есть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смартфон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базе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Android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Apple IOS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ответственный, дисциплинированный, организованный человек, который всегда выполняет взятые на себя обязательства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подготовиться к заданию 	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None/>
            </a:pP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Этап 1 ( подготовка) </a:t>
            </a:r>
            <a:endParaRPr lang="ru-RU" sz="16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Необходимо зарегистрироваться на сайте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www.mytask.me</a:t>
            </a: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Скачать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БЕСПЛАТНОЕ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приложение на телефон 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Android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ссылка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Apple IOS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ссылка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Связаться с координатором проекта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Получить пароль и логин от приложения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Войти в приложение и ознакомиться инструкцией </a:t>
            </a:r>
          </a:p>
          <a:p>
            <a:pPr marL="342900" indent="-342900">
              <a:buNone/>
            </a:pP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Этап 2 ( старт)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Чтобы приступить к заданию необходимо знать название проекта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Уточните адрес, где необходимо выполнить задание. При необходимости распечатать карту проезда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Обязательно зарядить телефон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геометка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заполнение формы приложения выполняется на месте)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Необходимо знать особые условия проекта (нужна ли аудиозапись, фотография фасада, рекламных материалов и т.п., можно ли выполнять визит в выходные дни и т.п.)</a:t>
            </a:r>
          </a:p>
          <a:p>
            <a:endParaRPr lang="ru-RU" sz="1600" dirty="0"/>
          </a:p>
        </p:txBody>
      </p:sp>
      <p:pic>
        <p:nvPicPr>
          <p:cNvPr id="4" name="Рисунок 3" descr="айфон и андрои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412776"/>
            <a:ext cx="1934124" cy="152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Выполнения задания</a:t>
            </a:r>
            <a:r>
              <a:rPr lang="en-US" b="1" dirty="0" smtClean="0"/>
              <a:t>: </a:t>
            </a:r>
            <a:r>
              <a:rPr lang="ru-RU" b="1" dirty="0" smtClean="0"/>
              <a:t>Аудит магазина</a:t>
            </a:r>
            <a:endParaRPr lang="ru-RU" b="1" dirty="0"/>
          </a:p>
        </p:txBody>
      </p:sp>
      <p:pic>
        <p:nvPicPr>
          <p:cNvPr id="3074" name="Picture 2" descr="E:\profiles\dsushko\Pictures\slide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394" y="1484784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ru-RU" b="1" dirty="0" smtClean="0"/>
              <a:t>Выполнение задания</a:t>
            </a:r>
            <a:r>
              <a:rPr lang="en-US" b="1" dirty="0" smtClean="0"/>
              <a:t>: </a:t>
            </a:r>
            <a:r>
              <a:rPr lang="ru-RU" b="1" u="sng" dirty="0" smtClean="0"/>
              <a:t>Аудит магазина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7240" y="1340768"/>
            <a:ext cx="5266928" cy="4937760"/>
          </a:xfrm>
        </p:spPr>
        <p:txBody>
          <a:bodyPr/>
          <a:lstStyle/>
          <a:p>
            <a:pPr algn="ctr">
              <a:buNone/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Под аудитом магазина подразумевается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Проверка срока годности товара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и количества товара на полках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Соответствие ценника товару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рекламного материала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Визуальная выкладка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mydoforms.com/imageViewer?blobKey=aglteWRvZm9ybXNyEwsSCmJsb2Jfc3RvcmUY9LmsEgw&amp;blobName=mytask$$12132012135624$$Published$$26$$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2228273" cy="1872208"/>
          </a:xfrm>
          <a:prstGeom prst="rect">
            <a:avLst/>
          </a:prstGeom>
          <a:noFill/>
        </p:spPr>
      </p:pic>
      <p:pic>
        <p:nvPicPr>
          <p:cNvPr id="5" name="Picture 2" descr="http://www.mydoforms.com/imageViewer?blobKey=aglteWRvZm9ybXNyEwsSCmJsb2Jfc3RvcmUY1dKhEgw&amp;blobName=mytask$$12132012135624$$Published$$5$$P$$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861048"/>
            <a:ext cx="2228400" cy="1856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90600"/>
          </a:xfrm>
        </p:spPr>
        <p:txBody>
          <a:bodyPr/>
          <a:lstStyle/>
          <a:p>
            <a:r>
              <a:rPr lang="ru-RU" b="1" dirty="0" smtClean="0"/>
              <a:t>Выполнения задания</a:t>
            </a:r>
            <a:r>
              <a:rPr lang="en-US" b="1" dirty="0" smtClean="0"/>
              <a:t>: </a:t>
            </a:r>
            <a:r>
              <a:rPr lang="ru-RU" b="1" dirty="0" smtClean="0"/>
              <a:t>Аудит магазина 	</a:t>
            </a:r>
            <a:endParaRPr lang="ru-RU" b="1" dirty="0"/>
          </a:p>
        </p:txBody>
      </p:sp>
      <p:pic>
        <p:nvPicPr>
          <p:cNvPr id="2050" name="Picture 2" descr="e:\profiles\dsushko\Desktop\удит магазина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2414585" cy="159829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11560" y="1484784"/>
            <a:ext cx="8064896" cy="17543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Некоторые задания включают в себя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фотофиксацию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товара и  ценника.  </a:t>
            </a:r>
          </a:p>
          <a:p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Под видом покупателя необходимо посетить магазин и сделать ряд фотографий в сопровождении ценника. Далее необходимо заполнить в приложении форму,  с названием товара и ценой.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profiles\dsushko\Desktop\Отчет\КАРУСЕЛЬ\Карусель Москва Ленинградское шоссе 16а стр 4\mytask$$12182012070130$$Published$$19$$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01088"/>
            <a:ext cx="1674126" cy="2232168"/>
          </a:xfrm>
          <a:prstGeom prst="rect">
            <a:avLst/>
          </a:prstGeom>
          <a:noFill/>
        </p:spPr>
      </p:pic>
      <p:pic>
        <p:nvPicPr>
          <p:cNvPr id="2052" name="Picture 4" descr="e:\profiles\dsushko\Desktop\названи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429000"/>
            <a:ext cx="1651155" cy="1080000"/>
          </a:xfrm>
          <a:prstGeom prst="rect">
            <a:avLst/>
          </a:prstGeom>
          <a:noFill/>
        </p:spPr>
      </p:pic>
      <p:pic>
        <p:nvPicPr>
          <p:cNvPr id="2053" name="Picture 5" descr="e:\profiles\dsushko\Desktop\це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7492" y="4653136"/>
            <a:ext cx="1614908" cy="1080000"/>
          </a:xfrm>
          <a:prstGeom prst="rect">
            <a:avLst/>
          </a:prstGeom>
          <a:noFill/>
        </p:spPr>
      </p:pic>
      <p:sp>
        <p:nvSpPr>
          <p:cNvPr id="15" name="Штриховая стрелка вправо 14"/>
          <p:cNvSpPr/>
          <p:nvPr/>
        </p:nvSpPr>
        <p:spPr>
          <a:xfrm>
            <a:off x="2987824" y="4437112"/>
            <a:ext cx="648072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5580112" y="4149080"/>
            <a:ext cx="792088" cy="7920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Как фотографировать товары?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00187"/>
            <a:ext cx="8229600" cy="4937125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1)Фотография, на которой видно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всю стойку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 которой лежит  исследуемый товар и соседствующие товары. На фотографии должно быть видно, где низ, а где верх стойки. То есть нужно, чтобы на фотографии немного были видны пол и потолок.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2)Фотография, на которой видно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все полки на стойке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Это такая же фотография, как и предыдущая, но верхней границей в данном случае будет верхняя полка, а не потолок, а нижней границей будет нижняя полка, а не пол.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3)Фотография, на которой видно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 которой лежит товар.  На этой фотографии должен быть виден исследуемый товар и соседствующие с ним.</a:t>
            </a: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4)Фотография всего лежащего товара крупным планом. </a:t>
            </a: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Вам что-то непонятно или по каким-то причинам у Вас не получается сделать именно такие фотографии, сделайте больше фотографий исследуемых товаров. Это будет только плюсом.</a:t>
            </a:r>
          </a:p>
          <a:p>
            <a:pPr eaLnBrk="1" hangingPunct="1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Далее смотрите примеры фотографий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11069</TotalTime>
  <Words>1211</Words>
  <Application>Microsoft Office PowerPoint</Application>
  <PresentationFormat>Экран (4:3)</PresentationFormat>
  <Paragraphs>214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Начальная</vt:lpstr>
      <vt:lpstr>MyTask.me</vt:lpstr>
      <vt:lpstr>Что такое MyTask?</vt:lpstr>
      <vt:lpstr>Что такое MyTask?</vt:lpstr>
      <vt:lpstr>Кто может стать агентом MyTask</vt:lpstr>
      <vt:lpstr>Как подготовиться к заданию  </vt:lpstr>
      <vt:lpstr>Выполнения задания: Аудит магазина</vt:lpstr>
      <vt:lpstr>Выполнение задания: Аудит магазина</vt:lpstr>
      <vt:lpstr>Выполнения задания: Аудит магазина  </vt:lpstr>
      <vt:lpstr>Как фотографировать товары?</vt:lpstr>
      <vt:lpstr>Пример фотографии стойки </vt:lpstr>
      <vt:lpstr>Хороший пример фотографии товара на полке</vt:lpstr>
      <vt:lpstr>Пример фотографии нескольких товаров</vt:lpstr>
      <vt:lpstr>Советы по улучшению качества фото</vt:lpstr>
      <vt:lpstr>Советы по улучшению качества фото</vt:lpstr>
      <vt:lpstr>Советы по улучшению качества фото</vt:lpstr>
      <vt:lpstr>Что делать, если вам запрещают снимать?</vt:lpstr>
      <vt:lpstr>Выполнение задания: Тайный покупатель</vt:lpstr>
      <vt:lpstr>Выполнение задания: Тайный покупатель</vt:lpstr>
      <vt:lpstr>На что стоит обратить внимание  </vt:lpstr>
      <vt:lpstr>Выполнение задания: Тайный покупатель</vt:lpstr>
      <vt:lpstr>Выполнение задания: Тайный покупатель</vt:lpstr>
      <vt:lpstr>Выполнение задания: Тайный покупатель</vt:lpstr>
      <vt:lpstr>Выполнение задания: Тайный покупатель</vt:lpstr>
      <vt:lpstr>Выполнения задания: Проведение опроса</vt:lpstr>
      <vt:lpstr>Слайд 25</vt:lpstr>
      <vt:lpstr>Способы оплаты </vt:lpstr>
      <vt:lpstr>Полезные советы </vt:lpstr>
      <vt:lpstr>Контакты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dsushko</cp:lastModifiedBy>
  <cp:revision>210</cp:revision>
  <dcterms:created xsi:type="dcterms:W3CDTF">2012-05-11T11:05:03Z</dcterms:created>
  <dcterms:modified xsi:type="dcterms:W3CDTF">2013-02-05T14:48:10Z</dcterms:modified>
</cp:coreProperties>
</file>